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9BE6B2-26EA-499A-8BCD-8CA89A0671CB}">
          <p14:sldIdLst>
            <p14:sldId id="256"/>
            <p14:sldId id="257"/>
            <p14:sldId id="258"/>
          </p14:sldIdLst>
        </p14:section>
        <p14:section name="Untitled Section" id="{F64F8D8E-DD6A-45DD-B592-E962010CBBBB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28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1E665-A906-43B7-AE01-37F6A42B89C1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A62C-C4E4-47CF-81DF-B5C321E64A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4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0A62C-C4E4-47CF-81DF-B5C321E64AF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73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1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85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61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62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47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91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05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33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56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12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0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A06F-BA2D-45B9-B0C7-A8BD63F8071C}" type="datetimeFigureOut">
              <a:rPr lang="cs-CZ" smtClean="0"/>
              <a:t>10.10.2011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98A4-F390-47EF-8858-262167EDF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8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Základná škola Alexandra Dubčeka </a:t>
            </a:r>
            <a:b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v Bratislave</a:t>
            </a:r>
            <a:endParaRPr lang="cs-CZ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9" y="1600200"/>
            <a:ext cx="6742381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597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8" y="-1395536"/>
            <a:ext cx="8229600" cy="1143000"/>
          </a:xfrm>
        </p:spPr>
        <p:txBody>
          <a:bodyPr/>
          <a:lstStyle/>
          <a:p>
            <a:endParaRPr lang="cs-CZ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3885828" cy="1266155"/>
          </a:xfrm>
        </p:spPr>
        <p:txBody>
          <a:bodyPr/>
          <a:lstStyle/>
          <a:p>
            <a:r>
              <a:rPr lang="cs-CZ" dirty="0" smtClean="0"/>
              <a:t>Collège </a:t>
            </a:r>
            <a:r>
              <a:rPr lang="cs-CZ" dirty="0"/>
              <a:t>du </a:t>
            </a:r>
            <a:r>
              <a:rPr lang="cs-CZ" dirty="0" smtClean="0"/>
              <a:t>Sacre-Coèur</a:t>
            </a:r>
            <a:r>
              <a:rPr lang="cs-CZ" dirty="0"/>
              <a:t>, Jaunay-Clan</a:t>
            </a:r>
            <a:endParaRPr lang="cs-CZ" dirty="0" smtClean="0">
              <a:effectLst/>
            </a:endParaRPr>
          </a:p>
          <a:p>
            <a:endParaRPr lang="cs-CZ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1266155"/>
          </a:xfrm>
        </p:spPr>
        <p:txBody>
          <a:bodyPr/>
          <a:lstStyle/>
          <a:p>
            <a:r>
              <a:rPr lang="cs-CZ" dirty="0" smtClean="0"/>
              <a:t>Greek Secondary </a:t>
            </a:r>
            <a:r>
              <a:rPr lang="cs-CZ" dirty="0"/>
              <a:t>School of London</a:t>
            </a:r>
            <a:endParaRPr lang="cs-CZ" dirty="0" smtClean="0">
              <a:effectLst/>
            </a:endParaRPr>
          </a:p>
          <a:p>
            <a:endParaRPr lang="cs-CZ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3960992" cy="4176464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55" y="2174875"/>
            <a:ext cx="3354321" cy="4248000"/>
          </a:xfrm>
        </p:spPr>
      </p:pic>
    </p:spTree>
    <p:extLst>
      <p:ext uri="{BB962C8B-B14F-4D97-AF65-F5344CB8AC3E}">
        <p14:creationId xmlns:p14="http://schemas.microsoft.com/office/powerpoint/2010/main" val="4230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Cieľ projektu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spoznávanie </a:t>
            </a:r>
            <a:r>
              <a:rPr lang="cs-CZ" dirty="0"/>
              <a:t>histórie so zameraním na stredovek a kultúry krajín, v ktorých sa nachádzajú partnerské školy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nájsť </a:t>
            </a:r>
            <a:r>
              <a:rPr lang="cs-CZ" dirty="0"/>
              <a:t>a poukázať na korene európskej identity a jednoty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>
              <a:effectLst/>
            </a:endParaRPr>
          </a:p>
          <a:p>
            <a:r>
              <a:rPr lang="cs-CZ" dirty="0" smtClean="0"/>
              <a:t>vzdelávanie </a:t>
            </a:r>
            <a:r>
              <a:rPr lang="cs-CZ" dirty="0"/>
              <a:t>sa na tému spoločného kultúrneho dedičstva má inšpirovať účastníkov pokračovať v myšlienkach rytierskosti v súčasnom svete a k účasti na sociálnych problémoch</a:t>
            </a:r>
            <a:endParaRPr lang="cs-CZ" dirty="0" smtClean="0">
              <a:effectLst/>
            </a:endParaRPr>
          </a:p>
          <a:p>
            <a:endParaRPr lang="cs-CZ" dirty="0" smtClean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6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Z projektového týždňa v </a:t>
            </a:r>
            <a:r>
              <a:rPr lang="cs-CZ" dirty="0" smtClean="0"/>
              <a:t>Collège </a:t>
            </a:r>
            <a:r>
              <a:rPr lang="cs-CZ" dirty="0"/>
              <a:t>du </a:t>
            </a:r>
            <a:r>
              <a:rPr lang="cs-CZ" dirty="0" smtClean="0"/>
              <a:t>Sacre-Coèur</a:t>
            </a:r>
            <a:r>
              <a:rPr lang="cs-CZ" dirty="0"/>
              <a:t>, Jaunay-Clan</a:t>
            </a:r>
            <a:r>
              <a:rPr lang="cs-CZ" dirty="0" smtClean="0">
                <a:effectLst/>
              </a:rPr>
              <a:t/>
            </a:r>
            <a:br>
              <a:rPr lang="cs-CZ" dirty="0" smtClean="0">
                <a:effectLst/>
              </a:rPr>
            </a:br>
            <a:endParaRPr lang="cs-CZ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5" y="1700808"/>
            <a:ext cx="3036515" cy="2268000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21088"/>
            <a:ext cx="3084718" cy="230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0808"/>
            <a:ext cx="3060000" cy="40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 máji sme sa s partnermi  stretli v Skrzyszowe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7377"/>
            <a:ext cx="3697278" cy="2448000"/>
          </a:xfrm>
        </p:spPr>
      </p:pic>
      <p:pic>
        <p:nvPicPr>
          <p:cNvPr id="2050" name="Picture 2" descr="C:\Users\Katka\Desktop\997H1527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84" y="1340768"/>
            <a:ext cx="3621532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ka\Desktop\997H2259-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21754"/>
            <a:ext cx="3708000" cy="24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atka\Desktop\997H2102-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84" y="4021754"/>
            <a:ext cx="3610951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Nový školský rok začal projektovým týždňom v Ambergu</a:t>
            </a:r>
            <a:endParaRPr lang="cs-C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12" y="1556792"/>
            <a:ext cx="3216000" cy="2412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62587"/>
            <a:ext cx="3168000" cy="23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8840"/>
            <a:ext cx="2952000" cy="3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 projekte pracujeme aj doma...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ž</a:t>
            </a:r>
            <a:r>
              <a:rPr lang="sk-SK" dirty="0" smtClean="0"/>
              <a:t>iaci, ktorí buď už vycestovali na mobility alebo ešte len vycestujú, vytvorili pracovnú skupinu - krúžok</a:t>
            </a:r>
          </a:p>
          <a:p>
            <a:r>
              <a:rPr lang="sk-SK" dirty="0" smtClean="0"/>
              <a:t>na vyučovacích hodinách výtvarnej výchovy a jazykov pracujeme na obrázkovom šesťjazyčnom slovníku, ktorý bude jednak obsahovať základnú slovnú zásobu, jednak slovnú zásobu venovanú stredoveku</a:t>
            </a:r>
          </a:p>
          <a:p>
            <a:r>
              <a:rPr lang="sk-SK" dirty="0" smtClean="0"/>
              <a:t>usporiadali sme Deň jazykov Európy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9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1395536"/>
            <a:ext cx="8229600" cy="1143000"/>
          </a:xfrm>
        </p:spPr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r>
              <a:rPr lang="sk-SK" dirty="0" smtClean="0"/>
              <a:t>takmer všetci žiaci II.stupňa absolvovali tématickú prehliadku starej Bratislavy zameranú na stredovek spojenú s vedomostnou súťažou</a:t>
            </a:r>
          </a:p>
          <a:p>
            <a:r>
              <a:rPr lang="sk-SK" dirty="0" smtClean="0"/>
              <a:t>zhliadli sme v divadle Nová scéna muzikál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„František z Assisi“</a:t>
            </a:r>
          </a:p>
          <a:p>
            <a:r>
              <a:rPr lang="sk-SK" dirty="0" smtClean="0"/>
              <a:t>pozvali sme si skupinu historického šermu. Vystúpenie bolo sprevádzané odborným výkladom s ukážkami so života vo vojenskom tábore</a:t>
            </a:r>
          </a:p>
          <a:p>
            <a:r>
              <a:rPr lang="sk-SK" dirty="0" smtClean="0"/>
              <a:t>žiaci absolvovali cyklus prednášok „Stredovek“</a:t>
            </a:r>
          </a:p>
          <a:p>
            <a:endParaRPr lang="sk-SK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1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60344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924000" cy="2943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9491"/>
            <a:ext cx="3960000" cy="297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82" y="395563"/>
            <a:ext cx="4212000" cy="2827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25" y="3619491"/>
            <a:ext cx="3852000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Prezentácia vznikla v rámci projektu Comenius financovaného EÚ v spolupráci s SAAIC</a:t>
            </a:r>
            <a:br>
              <a:rPr lang="sk-SK" sz="2000" dirty="0" smtClean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 smtClean="0"/>
              <a:t>Autor: Ing. Katarína Lučeničová</a:t>
            </a:r>
            <a:endParaRPr lang="cs-CZ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64705"/>
            <a:ext cx="7772400" cy="3642196"/>
          </a:xfrm>
        </p:spPr>
        <p:txBody>
          <a:bodyPr/>
          <a:lstStyle/>
          <a:p>
            <a:r>
              <a:rPr lang="sk-SK" b="1" dirty="0" smtClean="0"/>
              <a:t>Ďakujem za pozornosť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3960000" cy="3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Projekt Comenius</a:t>
            </a:r>
            <a:b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de-DE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Challenge </a:t>
            </a:r>
            <a:r>
              <a:rPr lang="de-DE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for Change – Schulen in Bewegung </a:t>
            </a:r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cs-CZ" b="1" dirty="0"/>
              <a:t>1.10.2007 </a:t>
            </a:r>
            <a:r>
              <a:rPr lang="cs-CZ" b="1" dirty="0" smtClean="0"/>
              <a:t>- 31.7.2009</a:t>
            </a:r>
            <a:r>
              <a:rPr lang="cs-CZ" dirty="0" smtClean="0">
                <a:effectLst/>
              </a:rPr>
              <a:t/>
            </a:r>
            <a:br>
              <a:rPr lang="cs-CZ" dirty="0" smtClean="0">
                <a:effectLst/>
              </a:rPr>
            </a:br>
            <a:r>
              <a:rPr lang="cs-CZ" dirty="0" smtClean="0">
                <a:effectLst/>
              </a:rPr>
              <a:t>Multiraterárny projekt na rozvoj škôl</a:t>
            </a:r>
            <a:r>
              <a:rPr lang="de-DE" dirty="0" smtClean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/>
            </a:r>
            <a:br>
              <a:rPr lang="de-DE" dirty="0" smtClean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</a:br>
            <a:endParaRPr lang="cs-CZ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Partnerské školy</a:t>
            </a:r>
            <a:endParaRPr lang="cs-C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Europaschule Wien - koordinátor</a:t>
            </a:r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39512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79"/>
          </a:xfrm>
        </p:spPr>
        <p:txBody>
          <a:bodyPr/>
          <a:lstStyle/>
          <a:p>
            <a:r>
              <a:rPr lang="sk-SK" dirty="0" smtClean="0"/>
              <a:t>Deutsche – Schule Paris</a:t>
            </a:r>
            <a:endParaRPr lang="cs-CZ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6"/>
            <a:ext cx="3744416" cy="3978112"/>
          </a:xfrm>
        </p:spPr>
      </p:pic>
    </p:spTree>
    <p:extLst>
      <p:ext uri="{BB962C8B-B14F-4D97-AF65-F5344CB8AC3E}">
        <p14:creationId xmlns:p14="http://schemas.microsoft.com/office/powerpoint/2010/main" val="4415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/>
            </a:r>
            <a:br>
              <a:rPr lang="sk-SK" smtClean="0"/>
            </a:br>
            <a:endParaRPr lang="cs-CZ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85000" lnSpcReduction="10000"/>
          </a:bodyPr>
          <a:lstStyle/>
          <a:p>
            <a:r>
              <a:rPr lang="sk-SK" b="1" dirty="0" smtClean="0">
                <a:effectLst/>
              </a:rPr>
              <a:t>Projekt rozvíjajúci školu </a:t>
            </a:r>
            <a:r>
              <a:rPr lang="sk-SK" dirty="0" smtClean="0">
                <a:effectLst/>
              </a:rPr>
              <a:t>s centrálnou orientáciou na jeho udržateľnosť.</a:t>
            </a:r>
          </a:p>
          <a:p>
            <a:pPr marL="0" indent="0">
              <a:buNone/>
            </a:pPr>
            <a:endParaRPr lang="sk-SK" dirty="0" smtClean="0">
              <a:effectLst/>
            </a:endParaRPr>
          </a:p>
          <a:p>
            <a:r>
              <a:rPr lang="sk-SK" dirty="0" smtClean="0"/>
              <a:t>Vzhľadom na patrnerské školy </a:t>
            </a:r>
            <a:r>
              <a:rPr lang="sk-SK" b="1" dirty="0" smtClean="0"/>
              <a:t>určený pre I.stupeň ZŠ</a:t>
            </a:r>
          </a:p>
          <a:p>
            <a:pPr marL="0" indent="0">
              <a:buNone/>
            </a:pPr>
            <a:endParaRPr lang="sk-SK" b="1" dirty="0" smtClean="0"/>
          </a:p>
          <a:p>
            <a:r>
              <a:rPr lang="sk-SK" b="1" dirty="0" smtClean="0">
                <a:effectLst/>
              </a:rPr>
              <a:t>Ťažiskové témy</a:t>
            </a:r>
            <a:r>
              <a:rPr lang="sk-SK" dirty="0" smtClean="0">
                <a:effectLst/>
              </a:rPr>
              <a:t>: globálne otázky – ekológia, ochrana ovzdušia, sociálne učenie</a:t>
            </a:r>
          </a:p>
          <a:p>
            <a:pPr marL="0" indent="0">
              <a:buNone/>
            </a:pPr>
            <a:endParaRPr lang="sk-SK" dirty="0" smtClean="0">
              <a:effectLst/>
            </a:endParaRPr>
          </a:p>
          <a:p>
            <a:r>
              <a:rPr lang="sk-SK" dirty="0" smtClean="0">
                <a:effectLst/>
              </a:rPr>
              <a:t>Jednotlivé </a:t>
            </a:r>
            <a:r>
              <a:rPr lang="sk-SK" b="1" dirty="0" smtClean="0">
                <a:effectLst/>
              </a:rPr>
              <a:t>projektové moduly k ťažiskovým témam</a:t>
            </a:r>
            <a:r>
              <a:rPr lang="sk-SK" dirty="0" smtClean="0">
                <a:effectLst/>
              </a:rPr>
              <a:t> – výchova k mierovému riešeniu konfliktov, práva dieťaťa, technika budúcnosti, zdravá výživa, ochrana ovzdušia, životné prostredie rieky ( Dunajský lužný les 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3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sk-SK" b="1" dirty="0" smtClean="0">
                <a:effectLst/>
              </a:rPr>
              <a:t>Plánovanie </a:t>
            </a:r>
            <a:r>
              <a:rPr lang="sk-SK" dirty="0" smtClean="0">
                <a:effectLst/>
              </a:rPr>
              <a:t>všetkých modulov a aktivít na spoločných pracovných stretnutiach a spoločne so žiakmi na zasadnutiach školských parlamentov</a:t>
            </a:r>
          </a:p>
          <a:p>
            <a:r>
              <a:rPr lang="sk-SK" b="1" dirty="0" smtClean="0">
                <a:effectLst/>
              </a:rPr>
              <a:t>Komunikácia</a:t>
            </a:r>
            <a:r>
              <a:rPr lang="sk-SK" dirty="0" smtClean="0">
                <a:effectLst/>
              </a:rPr>
              <a:t> pri pracovných projektových stretnutiach, spoločných projektových týždňoch, elektronickými médiami ( e-mail, newsletter ), prostredníctvom školských časopisov</a:t>
            </a:r>
          </a:p>
          <a:p>
            <a:r>
              <a:rPr lang="sk-SK" b="1" dirty="0" smtClean="0"/>
              <a:t>Pracovný jazyk </a:t>
            </a:r>
            <a:r>
              <a:rPr lang="sk-SK" dirty="0" smtClean="0"/>
              <a:t>- nemčina</a:t>
            </a:r>
            <a:endParaRPr lang="sk-SK" dirty="0" smtClean="0">
              <a:effectLst/>
            </a:endParaRPr>
          </a:p>
          <a:p>
            <a:endParaRPr lang="sk-SK" dirty="0" smtClean="0">
              <a:effectLst/>
            </a:endParaRPr>
          </a:p>
          <a:p>
            <a:endParaRPr lang="sk-SK" dirty="0" smtClean="0">
              <a:effectLst/>
            </a:endParaRPr>
          </a:p>
          <a:p>
            <a:endParaRPr lang="sk-SK" dirty="0" smtClean="0">
              <a:effectLst/>
            </a:endParaRPr>
          </a:p>
          <a:p>
            <a:endParaRPr lang="sk-SK" dirty="0" smtClean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7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effectLst/>
              </a:rPr>
              <a:t/>
            </a:r>
            <a:br>
              <a:rPr lang="sk-SK" b="1" dirty="0" smtClean="0">
                <a:effectLst/>
              </a:rPr>
            </a:br>
            <a:r>
              <a:rPr lang="sk-SK" b="1" dirty="0" smtClean="0">
                <a:effectLst/>
              </a:rPr>
              <a:t>Produkty:</a:t>
            </a:r>
            <a:br>
              <a:rPr lang="sk-SK" b="1" dirty="0" smtClean="0">
                <a:effectLst/>
              </a:rPr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sk-SK" dirty="0" smtClean="0">
                <a:effectLst/>
              </a:rPr>
              <a:t>Knižky k ľudským právam a kultúrnej rôznorodosti, odborná knižka k technike pre budúcnosť, knižka - sprievodca lužným lesom, kuchárska kniha, pracovné listy s hrami k sociálnemu učeniu</a:t>
            </a:r>
          </a:p>
          <a:p>
            <a:pPr marL="0" indent="0">
              <a:buNone/>
            </a:pPr>
            <a:endParaRPr lang="sk-SK" dirty="0" smtClean="0">
              <a:effectLst/>
            </a:endParaRPr>
          </a:p>
          <a:p>
            <a:pPr marL="0" indent="0">
              <a:buNone/>
            </a:pPr>
            <a:r>
              <a:rPr lang="sk-SK" dirty="0" smtClean="0">
                <a:effectLst/>
              </a:rPr>
              <a:t>   CD s piesňami ku globálnym témam</a:t>
            </a:r>
          </a:p>
          <a:p>
            <a:pPr marL="0" indent="0">
              <a:buNone/>
            </a:pPr>
            <a:r>
              <a:rPr lang="sk-SK" dirty="0" smtClean="0">
                <a:effectLst/>
              </a:rPr>
              <a:t>   CD s viacjazyčnou rozprávkou</a:t>
            </a:r>
          </a:p>
          <a:p>
            <a:pPr marL="0" indent="0">
              <a:buNone/>
            </a:pPr>
            <a:r>
              <a:rPr lang="sk-SK" dirty="0" smtClean="0">
                <a:effectLst/>
              </a:rPr>
              <a:t>   CD – záverečný týždeň</a:t>
            </a:r>
            <a:endParaRPr lang="sk-SK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18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Záverčné stretnutie vo Viedni</a:t>
            </a:r>
            <a:endParaRPr lang="cs-CZ" dirty="0"/>
          </a:p>
        </p:txBody>
      </p:sp>
      <p:pic>
        <p:nvPicPr>
          <p:cNvPr id="15" name="Projekt DVD 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4879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sk-SK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Projekt Comenius</a:t>
            </a:r>
            <a:endParaRPr lang="cs-CZ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      </a:t>
            </a:r>
          </a:p>
          <a:p>
            <a:pPr marL="0" indent="0">
              <a:buNone/>
            </a:pPr>
            <a:r>
              <a:rPr lang="cs-CZ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4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     </a:t>
            </a:r>
            <a:r>
              <a:rPr lang="cs-CZ" sz="4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From </a:t>
            </a:r>
            <a:r>
              <a:rPr lang="cs-CZ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root to fruit </a:t>
            </a:r>
            <a:endParaRPr lang="cs-CZ" sz="4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cs-CZ" sz="40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cs-CZ" sz="40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</a:t>
            </a:r>
            <a:r>
              <a:rPr lang="cs-CZ" sz="4000" b="1" dirty="0" smtClean="0">
                <a:solidFill>
                  <a:schemeClr val="tx2">
                    <a:lumMod val="50000"/>
                    <a:lumOff val="50000"/>
                  </a:schemeClr>
                </a:solidFill>
                <a:effectLst/>
              </a:rPr>
              <a:t>             </a:t>
            </a:r>
            <a:r>
              <a:rPr lang="cs-CZ" sz="4000" b="1" dirty="0" smtClean="0">
                <a:effectLst/>
              </a:rPr>
              <a:t>1.9. 2010  -  </a:t>
            </a:r>
            <a:r>
              <a:rPr lang="sk-SK" sz="4000" b="1" dirty="0" smtClean="0">
                <a:effectLst/>
              </a:rPr>
              <a:t> 31.7.2012  </a:t>
            </a:r>
          </a:p>
          <a:p>
            <a:pPr marL="0" indent="0">
              <a:buNone/>
            </a:pPr>
            <a:r>
              <a:rPr lang="sk-SK" sz="4000" b="1" dirty="0"/>
              <a:t> </a:t>
            </a:r>
            <a:r>
              <a:rPr lang="sk-SK" sz="4000" b="1" dirty="0" smtClean="0"/>
              <a:t>                 </a:t>
            </a:r>
            <a:r>
              <a:rPr lang="sk-SK" sz="4000" dirty="0" smtClean="0"/>
              <a:t>školské partnerstvá</a:t>
            </a:r>
            <a:endParaRPr lang="cs-CZ" sz="4000" dirty="0" smtClean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4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sk-SK" dirty="0" smtClean="0"/>
              <a:t>Partnerské školy</a:t>
            </a:r>
            <a:endParaRPr lang="cs-C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sz="3800" dirty="0" smtClean="0"/>
              <a:t>ZespoŁ SzkoŁ,  Skrzyszów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348880"/>
            <a:ext cx="4042793" cy="374441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762099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Gregor Mendel-Gymnasium, Amberg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348879"/>
            <a:ext cx="4041775" cy="377728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Katka\Desktop\GMG im Wi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2" y="2348880"/>
            <a:ext cx="410400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217</Words>
  <Application>Microsoft Office PowerPoint</Application>
  <PresentationFormat>On-screen Show (4:3)</PresentationFormat>
  <Paragraphs>58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Základná škola Alexandra Dubčeka  v Bratislave</vt:lpstr>
      <vt:lpstr>Projekt Comenius Challenge for Change – Schulen in Bewegung   1.10.2007 - 31.7.2009 Multiraterárny projekt na rozvoj škôl </vt:lpstr>
      <vt:lpstr>Partnerské školy</vt:lpstr>
      <vt:lpstr> </vt:lpstr>
      <vt:lpstr>PowerPoint Presentation</vt:lpstr>
      <vt:lpstr> Produkty: </vt:lpstr>
      <vt:lpstr>Záverčné stretnutie vo Viedni</vt:lpstr>
      <vt:lpstr> Projekt Comenius</vt:lpstr>
      <vt:lpstr>Partnerské školy</vt:lpstr>
      <vt:lpstr>PowerPoint Presentation</vt:lpstr>
      <vt:lpstr>Cieľ projektu</vt:lpstr>
      <vt:lpstr> Z projektového týždňa v Collège du Sacre-Coèur, Jaunay-Clan </vt:lpstr>
      <vt:lpstr>V máji sme sa s partnermi  stretli v Skrzyszowe</vt:lpstr>
      <vt:lpstr>Nový školský rok začal projektovým týždňom v Ambergu</vt:lpstr>
      <vt:lpstr>Na projekte pracujeme aj doma...</vt:lpstr>
      <vt:lpstr>PowerPoint Presentation</vt:lpstr>
      <vt:lpstr>PowerPoint Presentation</vt:lpstr>
      <vt:lpstr>Prezentácia vznikla v rámci projektu Comenius financovaného EÚ v spolupráci s SAAIC  Autor: Ing. Katarína Lučeničová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Alexandra Dubčeka  v Bratislave</dc:title>
  <dc:creator>Katka</dc:creator>
  <cp:lastModifiedBy>Katka</cp:lastModifiedBy>
  <cp:revision>31</cp:revision>
  <dcterms:created xsi:type="dcterms:W3CDTF">2011-10-08T09:35:44Z</dcterms:created>
  <dcterms:modified xsi:type="dcterms:W3CDTF">2011-10-10T17:02:38Z</dcterms:modified>
</cp:coreProperties>
</file>